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9BB8E-EA4A-8616-11B2-BBC4096C0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20B548A-A261-575D-9546-AA747C2C1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DAF54D-9559-4218-8DAC-D52C1C220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836B8A-1A75-5813-8671-0B0A7C364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7B3F52-B13A-558B-E915-C087B085F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7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A9C59-71CA-F06F-E2C5-8BF3D82E2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C7D8C2-96D3-F703-F61F-808024D61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2A8B1A-45E7-290F-5910-1110800CB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E5E114-1E5E-1E92-1D77-5B79C836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B336C1-D77A-E7F4-E7AC-002DDDD9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92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CD28672-C128-0421-0526-E5CF39224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A9ABC1B-96C0-A806-82DA-E62BB7528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C12626-0FA6-B2D7-A1F4-83B89EBF6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C6376C-825E-FC23-AF48-6FE72E7A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479340-107B-5686-32C4-24A09D4C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76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56DDD-1B4F-51AD-6A0B-D5663B249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16C636-762C-E03D-879B-D743B3C2D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594C97-224D-F079-82A0-D7A781BB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C13AD3-51D1-9B45-1935-C90704947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750D56-BCF5-73A5-A130-D06F4F4BB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57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0460A-9576-1076-1629-B66AF3D4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5DF67A-8406-8444-19E9-6A148BCD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1DA688-9C20-DFCB-B7A7-E9BF290B8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AEACDE-2D63-98A3-E9B5-490ED4F4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26367E-5997-B7E5-CB2F-970E5B392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92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BC362-0B83-9041-33E5-F91C9B5C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E28647-F4E3-E0F3-E2CF-B25E2CB4C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B004BD-C96D-EF53-5BE8-E2C89C49F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45E6A3-7DE6-AE45-0332-954BF9222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6968BB-A290-0351-C50C-ADF567957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D5CB8A-A2A8-4A59-0C0D-AF7720668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471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28B14-53D9-460E-2F8A-0DF3A5044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6C5EBB-8F08-2B85-470A-4DF715D0D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6813C4-639C-14F2-73BD-182B1C441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BA67B2-FA8F-DA54-EEF7-C40F312DC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E92D90E-349D-8D14-EBC8-15B60E3B1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949BC9C-000A-110D-005E-72C7ACD6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816C53F-9EB3-1231-C0BC-0F8A1FA3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CF596E-703F-8BA3-B4EB-46BE51C0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82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1F964-816D-EE60-01F8-984033636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39848A-949B-A5EB-CEB8-8C3700A0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E5CB55-A0C6-ABFD-78A8-0056A8EDA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AAE462-54C9-F815-773C-FB0A5298D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00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4553B15-6858-352B-EC08-35CA6455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A45802A-8A56-362E-2C4C-DAA6270E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18525-98DA-BEE6-2DA0-0ED38512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95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EDEC5E-D19F-44EF-7B57-2F6E2884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6EDDDB-A7DB-109E-FEFF-78B32DC79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83C782-DF48-0892-859F-ED3E30F9A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19E785-11C5-B6AF-3494-83CD9F5DF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54F08A-CADE-280E-F4FD-EA731AF0E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2D4FF7-41AC-D8B8-07E2-4C919A24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33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DA7A2-2E4F-5D24-1226-CD182544F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C7FDC7C-9C4C-2937-DF88-A00A20DDC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973E45-D02C-D7CF-72B1-F8AF4B3BF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5EFFE3-7125-2B4E-EB3A-8736D4DAC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C496256-73D6-3805-1097-83EBFD46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A2D987-7145-DC31-0CDE-742DF224D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51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EEF80A0-BEE9-D83E-3692-A6B9A00AC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054ADF-F3DC-B480-4B17-44F80A4F6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9BCBEE-7C15-DE8B-08B1-8FB52D904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65FEED-EE7B-4363-8A8A-874D15EF1024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427555-91CE-B707-4EA7-F89422052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7D0D56-DAA3-AECC-8393-6C88C75C2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AB54BB-C9EB-4906-B95C-E37A9CC07A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25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nkblase: wolkenförmig 1">
            <a:extLst>
              <a:ext uri="{FF2B5EF4-FFF2-40B4-BE49-F238E27FC236}">
                <a16:creationId xmlns:a16="http://schemas.microsoft.com/office/drawing/2014/main" id="{DB04762E-A73B-3008-6610-B5F9E70A37C6}"/>
              </a:ext>
            </a:extLst>
          </p:cNvPr>
          <p:cNvSpPr/>
          <p:nvPr/>
        </p:nvSpPr>
        <p:spPr>
          <a:xfrm>
            <a:off x="9957003" y="233091"/>
            <a:ext cx="2169994" cy="1596788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Die familiäre Atmosphäre.</a:t>
            </a:r>
            <a:r>
              <a:rPr lang="de-DE" dirty="0"/>
              <a:t> 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296C3437-1A6F-FA20-9610-9CCCA63DD85D}"/>
              </a:ext>
            </a:extLst>
          </p:cNvPr>
          <p:cNvSpPr/>
          <p:nvPr/>
        </p:nvSpPr>
        <p:spPr>
          <a:xfrm>
            <a:off x="5066067" y="1328150"/>
            <a:ext cx="2470244" cy="185950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Das Team, vor allem Charlotte und Fabian! </a:t>
            </a:r>
            <a:r>
              <a:rPr lang="de-DE" dirty="0"/>
              <a:t>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0C0783-F7DF-8E14-49A1-3D7DBCA9A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655" y="1187977"/>
            <a:ext cx="2505673" cy="21703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E1BE1FB-E0B1-AEDE-7713-056E475DA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836" y="2868391"/>
            <a:ext cx="2169994" cy="187960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3C03BF3-9AA4-9621-E79C-91807183B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717" y="3349146"/>
            <a:ext cx="2505673" cy="217036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DBE903C-5C3E-FFA3-FC22-287C8599D9C6}"/>
              </a:ext>
            </a:extLst>
          </p:cNvPr>
          <p:cNvSpPr txBox="1"/>
          <p:nvPr/>
        </p:nvSpPr>
        <p:spPr>
          <a:xfrm>
            <a:off x="8133585" y="1714333"/>
            <a:ext cx="1631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tolle Leitung sowie das Team.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B9EC61-202A-FFA0-F8CA-951306298861}"/>
              </a:ext>
            </a:extLst>
          </p:cNvPr>
          <p:cNvSpPr txBox="1"/>
          <p:nvPr/>
        </p:nvSpPr>
        <p:spPr>
          <a:xfrm>
            <a:off x="9287389" y="3429000"/>
            <a:ext cx="16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Wenig Notbetreuung.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475610-1495-E971-0349-EBC10A023F90}"/>
              </a:ext>
            </a:extLst>
          </p:cNvPr>
          <p:cNvSpPr txBox="1"/>
          <p:nvPr/>
        </p:nvSpPr>
        <p:spPr>
          <a:xfrm>
            <a:off x="5867168" y="3661513"/>
            <a:ext cx="1669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Viele abwechslungs-reiche Aktivitäten.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EB3523F-F7D3-6762-5B96-47D26CD08CC2}"/>
              </a:ext>
            </a:extLst>
          </p:cNvPr>
          <p:cNvSpPr txBox="1"/>
          <p:nvPr/>
        </p:nvSpPr>
        <p:spPr>
          <a:xfrm>
            <a:off x="525287" y="219697"/>
            <a:ext cx="5500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Was macht uns besonders. Das sagen unsere Eltern. </a:t>
            </a:r>
          </a:p>
        </p:txBody>
      </p:sp>
      <p:sp>
        <p:nvSpPr>
          <p:cNvPr id="13" name="Denkblase: wolkenförmig 12">
            <a:extLst>
              <a:ext uri="{FF2B5EF4-FFF2-40B4-BE49-F238E27FC236}">
                <a16:creationId xmlns:a16="http://schemas.microsoft.com/office/drawing/2014/main" id="{B0123C42-283A-F09F-9958-65B8F6D44956}"/>
              </a:ext>
            </a:extLst>
          </p:cNvPr>
          <p:cNvSpPr/>
          <p:nvPr/>
        </p:nvSpPr>
        <p:spPr>
          <a:xfrm>
            <a:off x="2235200" y="1888713"/>
            <a:ext cx="2768754" cy="2170363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1FD2839-E389-7A88-4FC7-D4236E296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082" y="4673574"/>
            <a:ext cx="2470244" cy="209389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0D0976B-9E4E-7044-E500-3F337BB82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6" y="4477856"/>
            <a:ext cx="2768754" cy="234692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6173468-9933-77BB-E6DF-6E0C0E74E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3" y="2977913"/>
            <a:ext cx="2008530" cy="1702521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D9C0DE7-9B44-023A-7006-BD4491D6EC2F}"/>
              </a:ext>
            </a:extLst>
          </p:cNvPr>
          <p:cNvSpPr txBox="1"/>
          <p:nvPr/>
        </p:nvSpPr>
        <p:spPr>
          <a:xfrm>
            <a:off x="447246" y="3338347"/>
            <a:ext cx="15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Großer Spielplatz.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04C6D36-2575-739B-D88D-0E9870678D42}"/>
              </a:ext>
            </a:extLst>
          </p:cNvPr>
          <p:cNvSpPr txBox="1"/>
          <p:nvPr/>
        </p:nvSpPr>
        <p:spPr>
          <a:xfrm>
            <a:off x="2717664" y="2340286"/>
            <a:ext cx="2011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Viele Spielsachen in den unterschiedlichen Altersklassen.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75C3363-C625-5FCA-D024-8C9D9B9CC90B}"/>
              </a:ext>
            </a:extLst>
          </p:cNvPr>
          <p:cNvSpPr txBox="1"/>
          <p:nvPr/>
        </p:nvSpPr>
        <p:spPr>
          <a:xfrm>
            <a:off x="3684648" y="5052179"/>
            <a:ext cx="16517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Lockere &amp; entspannte Atmosphäre.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F8EEC44-1D31-759D-98E6-2A28CEDFB844}"/>
              </a:ext>
            </a:extLst>
          </p:cNvPr>
          <p:cNvSpPr txBox="1"/>
          <p:nvPr/>
        </p:nvSpPr>
        <p:spPr>
          <a:xfrm>
            <a:off x="648156" y="4721913"/>
            <a:ext cx="203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Viele unterschiedliche kulturelle Einflüsse, bei den Kindern und Personal.</a:t>
            </a:r>
          </a:p>
        </p:txBody>
      </p:sp>
      <p:sp>
        <p:nvSpPr>
          <p:cNvPr id="23" name="Denkblase: wolkenförmig 22">
            <a:extLst>
              <a:ext uri="{FF2B5EF4-FFF2-40B4-BE49-F238E27FC236}">
                <a16:creationId xmlns:a16="http://schemas.microsoft.com/office/drawing/2014/main" id="{16FB7C21-3AA7-22B5-2608-57F995B0944C}"/>
              </a:ext>
            </a:extLst>
          </p:cNvPr>
          <p:cNvSpPr/>
          <p:nvPr/>
        </p:nvSpPr>
        <p:spPr>
          <a:xfrm>
            <a:off x="82974" y="775502"/>
            <a:ext cx="2505674" cy="185950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05AF75A-6225-51DF-1E69-F3E70016C48D}"/>
              </a:ext>
            </a:extLst>
          </p:cNvPr>
          <p:cNvSpPr txBox="1"/>
          <p:nvPr/>
        </p:nvSpPr>
        <p:spPr>
          <a:xfrm>
            <a:off x="391094" y="1225876"/>
            <a:ext cx="2030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Freundliches und professionelles Personal.</a:t>
            </a:r>
          </a:p>
        </p:txBody>
      </p:sp>
      <p:sp>
        <p:nvSpPr>
          <p:cNvPr id="25" name="Denkblase: wolkenförmig 24">
            <a:extLst>
              <a:ext uri="{FF2B5EF4-FFF2-40B4-BE49-F238E27FC236}">
                <a16:creationId xmlns:a16="http://schemas.microsoft.com/office/drawing/2014/main" id="{164DFFA1-7E85-38E8-0898-539E74702B5E}"/>
              </a:ext>
            </a:extLst>
          </p:cNvPr>
          <p:cNvSpPr/>
          <p:nvPr/>
        </p:nvSpPr>
        <p:spPr>
          <a:xfrm>
            <a:off x="3456718" y="625322"/>
            <a:ext cx="1899959" cy="1058374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55B07C9-5D45-A161-113C-0837FD82D657}"/>
              </a:ext>
            </a:extLst>
          </p:cNvPr>
          <p:cNvSpPr txBox="1"/>
          <p:nvPr/>
        </p:nvSpPr>
        <p:spPr>
          <a:xfrm>
            <a:off x="3686407" y="662868"/>
            <a:ext cx="1602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Sichere Umgebung für die Kinder.</a:t>
            </a:r>
          </a:p>
        </p:txBody>
      </p:sp>
      <p:sp>
        <p:nvSpPr>
          <p:cNvPr id="27" name="Denkblase: wolkenförmig 26">
            <a:extLst>
              <a:ext uri="{FF2B5EF4-FFF2-40B4-BE49-F238E27FC236}">
                <a16:creationId xmlns:a16="http://schemas.microsoft.com/office/drawing/2014/main" id="{53262D26-DA54-470F-AA8B-C1B8985D2EAB}"/>
              </a:ext>
            </a:extLst>
          </p:cNvPr>
          <p:cNvSpPr/>
          <p:nvPr/>
        </p:nvSpPr>
        <p:spPr>
          <a:xfrm>
            <a:off x="6847068" y="5038755"/>
            <a:ext cx="2349560" cy="1609878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Denkblase: wolkenförmig 27">
            <a:extLst>
              <a:ext uri="{FF2B5EF4-FFF2-40B4-BE49-F238E27FC236}">
                <a16:creationId xmlns:a16="http://schemas.microsoft.com/office/drawing/2014/main" id="{6239A664-04B1-22B1-DFCB-C142F46AA646}"/>
              </a:ext>
            </a:extLst>
          </p:cNvPr>
          <p:cNvSpPr/>
          <p:nvPr/>
        </p:nvSpPr>
        <p:spPr>
          <a:xfrm>
            <a:off x="9386169" y="4634098"/>
            <a:ext cx="2402064" cy="1854710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847F765-6363-9688-6E4E-C0FF5D8E71ED}"/>
              </a:ext>
            </a:extLst>
          </p:cNvPr>
          <p:cNvSpPr txBox="1"/>
          <p:nvPr/>
        </p:nvSpPr>
        <p:spPr>
          <a:xfrm>
            <a:off x="9765251" y="5254171"/>
            <a:ext cx="1570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 arbeitet mit Herz.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16054235-026A-BA2A-0BD4-BC3B18D52508}"/>
              </a:ext>
            </a:extLst>
          </p:cNvPr>
          <p:cNvSpPr txBox="1"/>
          <p:nvPr/>
        </p:nvSpPr>
        <p:spPr>
          <a:xfrm>
            <a:off x="7052812" y="5370212"/>
            <a:ext cx="1940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Immer für neue Impulse und Anregungen offen.</a:t>
            </a:r>
          </a:p>
        </p:txBody>
      </p:sp>
    </p:spTree>
    <p:extLst>
      <p:ext uri="{BB962C8B-B14F-4D97-AF65-F5344CB8AC3E}">
        <p14:creationId xmlns:p14="http://schemas.microsoft.com/office/powerpoint/2010/main" val="384988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  <p:bldP spid="11" grpId="0"/>
      <p:bldP spid="13" grpId="0" animBg="1"/>
      <p:bldP spid="18" grpId="0"/>
      <p:bldP spid="19" grpId="0"/>
      <p:bldP spid="21" grpId="0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 animBg="1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69AE71B-5492-C6CC-7F0C-1D6EBC35757C}"/>
              </a:ext>
            </a:extLst>
          </p:cNvPr>
          <p:cNvSpPr txBox="1"/>
          <p:nvPr/>
        </p:nvSpPr>
        <p:spPr>
          <a:xfrm>
            <a:off x="579549" y="283335"/>
            <a:ext cx="5516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Womit sind Sie zufrieden? Das sagen unsere Eltern. 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9CDB77D5-C543-AE57-A58F-8BBC01FD6A47}"/>
              </a:ext>
            </a:extLst>
          </p:cNvPr>
          <p:cNvSpPr/>
          <p:nvPr/>
        </p:nvSpPr>
        <p:spPr>
          <a:xfrm>
            <a:off x="579549" y="1210614"/>
            <a:ext cx="2075645" cy="160985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B805C8D9-AE97-DDCE-F6EE-176C4BF694B8}"/>
              </a:ext>
            </a:extLst>
          </p:cNvPr>
          <p:cNvSpPr/>
          <p:nvPr/>
        </p:nvSpPr>
        <p:spPr>
          <a:xfrm>
            <a:off x="3412901" y="1030310"/>
            <a:ext cx="2683099" cy="1790163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Denkblase: wolkenförmig 4">
            <a:extLst>
              <a:ext uri="{FF2B5EF4-FFF2-40B4-BE49-F238E27FC236}">
                <a16:creationId xmlns:a16="http://schemas.microsoft.com/office/drawing/2014/main" id="{758EA78A-E0CA-2011-910E-F3D32F977342}"/>
              </a:ext>
            </a:extLst>
          </p:cNvPr>
          <p:cNvSpPr/>
          <p:nvPr/>
        </p:nvSpPr>
        <p:spPr>
          <a:xfrm>
            <a:off x="3670479" y="3136006"/>
            <a:ext cx="2816181" cy="2247364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E5221EF2-B5A7-D617-4FF7-2AF40F2D57C9}"/>
              </a:ext>
            </a:extLst>
          </p:cNvPr>
          <p:cNvSpPr/>
          <p:nvPr/>
        </p:nvSpPr>
        <p:spPr>
          <a:xfrm>
            <a:off x="7405352" y="1481070"/>
            <a:ext cx="2524259" cy="207349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F95A6910-10E6-E0F3-FC9D-589A138DD3CA}"/>
              </a:ext>
            </a:extLst>
          </p:cNvPr>
          <p:cNvSpPr/>
          <p:nvPr/>
        </p:nvSpPr>
        <p:spPr>
          <a:xfrm>
            <a:off x="6701307" y="4372496"/>
            <a:ext cx="2348250" cy="183523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enkblase: wolkenförmig 7">
            <a:extLst>
              <a:ext uri="{FF2B5EF4-FFF2-40B4-BE49-F238E27FC236}">
                <a16:creationId xmlns:a16="http://schemas.microsoft.com/office/drawing/2014/main" id="{6CFFAB64-7FD2-F140-97B1-C4C30E67E30A}"/>
              </a:ext>
            </a:extLst>
          </p:cNvPr>
          <p:cNvSpPr/>
          <p:nvPr/>
        </p:nvSpPr>
        <p:spPr>
          <a:xfrm>
            <a:off x="579549" y="3198116"/>
            <a:ext cx="2137893" cy="2017828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Denkblase: wolkenförmig 8">
            <a:extLst>
              <a:ext uri="{FF2B5EF4-FFF2-40B4-BE49-F238E27FC236}">
                <a16:creationId xmlns:a16="http://schemas.microsoft.com/office/drawing/2014/main" id="{94D355B4-000F-41BA-B5A8-F5E91A41C132}"/>
              </a:ext>
            </a:extLst>
          </p:cNvPr>
          <p:cNvSpPr/>
          <p:nvPr/>
        </p:nvSpPr>
        <p:spPr>
          <a:xfrm>
            <a:off x="1727915" y="5067837"/>
            <a:ext cx="2376150" cy="1506828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571D2DFF-43E2-2824-AA0D-86EEE2C59A22}"/>
              </a:ext>
            </a:extLst>
          </p:cNvPr>
          <p:cNvSpPr/>
          <p:nvPr/>
        </p:nvSpPr>
        <p:spPr>
          <a:xfrm>
            <a:off x="9420563" y="3380704"/>
            <a:ext cx="2646941" cy="183523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Denkblase: wolkenförmig 10">
            <a:extLst>
              <a:ext uri="{FF2B5EF4-FFF2-40B4-BE49-F238E27FC236}">
                <a16:creationId xmlns:a16="http://schemas.microsoft.com/office/drawing/2014/main" id="{31485A30-AD70-985A-A8DD-705841D18437}"/>
              </a:ext>
            </a:extLst>
          </p:cNvPr>
          <p:cNvSpPr/>
          <p:nvPr/>
        </p:nvSpPr>
        <p:spPr>
          <a:xfrm>
            <a:off x="9925318" y="115910"/>
            <a:ext cx="1824507" cy="1365160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EFA9ABC-4FBD-6C70-F469-22692531EC48}"/>
              </a:ext>
            </a:extLst>
          </p:cNvPr>
          <p:cNvSpPr txBox="1"/>
          <p:nvPr/>
        </p:nvSpPr>
        <p:spPr>
          <a:xfrm>
            <a:off x="10277341" y="468001"/>
            <a:ext cx="1043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Mit allem.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097A37C-B768-71C9-3996-5C53204F707B}"/>
              </a:ext>
            </a:extLst>
          </p:cNvPr>
          <p:cNvSpPr txBox="1"/>
          <p:nvPr/>
        </p:nvSpPr>
        <p:spPr>
          <a:xfrm>
            <a:off x="7798157" y="1779155"/>
            <a:ext cx="1738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zugewandte und wertschätzende Umgang mit den Kindern.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B96E2E7-A819-A19E-140B-C8118D7FA443}"/>
              </a:ext>
            </a:extLst>
          </p:cNvPr>
          <p:cNvSpPr txBox="1"/>
          <p:nvPr/>
        </p:nvSpPr>
        <p:spPr>
          <a:xfrm>
            <a:off x="9826580" y="3646592"/>
            <a:ext cx="19232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Sehr engagierte und interessierte Begleitung bei der Entwicklung der Kinder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BC18970-6425-78F6-1E21-147848C0F85F}"/>
              </a:ext>
            </a:extLst>
          </p:cNvPr>
          <p:cNvSpPr txBox="1"/>
          <p:nvPr/>
        </p:nvSpPr>
        <p:spPr>
          <a:xfrm>
            <a:off x="862885" y="1481070"/>
            <a:ext cx="1792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Zahlreiche, spontane Ausflüge und Angebote.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57ACE43-ECA1-6F6C-E703-0EBD60291F22}"/>
              </a:ext>
            </a:extLst>
          </p:cNvPr>
          <p:cNvSpPr txBox="1"/>
          <p:nvPr/>
        </p:nvSpPr>
        <p:spPr>
          <a:xfrm>
            <a:off x="3835757" y="1210614"/>
            <a:ext cx="20477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Mit der Kompromissbereit-</a:t>
            </a:r>
            <a:r>
              <a:rPr lang="de-DE" dirty="0" err="1"/>
              <a:t>schaft</a:t>
            </a:r>
            <a:r>
              <a:rPr lang="de-DE" dirty="0"/>
              <a:t> in Bezug auf die Kinder und ihre Fähigkeiten.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80F19A-0B40-22CD-7B8B-E4C3D52DFE86}"/>
              </a:ext>
            </a:extLst>
          </p:cNvPr>
          <p:cNvSpPr txBox="1"/>
          <p:nvPr/>
        </p:nvSpPr>
        <p:spPr>
          <a:xfrm>
            <a:off x="800637" y="3429000"/>
            <a:ext cx="18545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Freundliches Miteinander zwischen Pädagogen und Erziehenden.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9397CE-219C-6812-56D4-B1C39D412EB9}"/>
              </a:ext>
            </a:extLst>
          </p:cNvPr>
          <p:cNvSpPr txBox="1"/>
          <p:nvPr/>
        </p:nvSpPr>
        <p:spPr>
          <a:xfrm>
            <a:off x="1936188" y="5383370"/>
            <a:ext cx="2137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Feedbackgespräche beim bringen und abholen.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72CE44C-D393-0743-DFB5-CB37CCA42AF0}"/>
              </a:ext>
            </a:extLst>
          </p:cNvPr>
          <p:cNvSpPr txBox="1"/>
          <p:nvPr/>
        </p:nvSpPr>
        <p:spPr>
          <a:xfrm>
            <a:off x="4104065" y="3429000"/>
            <a:ext cx="23482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Mit der guten Betreuung, pädagogischen Aktivitäten und guter Organisation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AF8A995-7E3A-D110-6743-C4FDF5A19E11}"/>
              </a:ext>
            </a:extLst>
          </p:cNvPr>
          <p:cNvSpPr txBox="1"/>
          <p:nvPr/>
        </p:nvSpPr>
        <p:spPr>
          <a:xfrm>
            <a:off x="7072313" y="4730407"/>
            <a:ext cx="1674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Umgang mit den Eltern und Kindern.</a:t>
            </a:r>
          </a:p>
        </p:txBody>
      </p:sp>
      <p:sp>
        <p:nvSpPr>
          <p:cNvPr id="21" name="Denkblase: wolkenförmig 20">
            <a:extLst>
              <a:ext uri="{FF2B5EF4-FFF2-40B4-BE49-F238E27FC236}">
                <a16:creationId xmlns:a16="http://schemas.microsoft.com/office/drawing/2014/main" id="{4DD808B2-4D92-4336-EE16-51C44ACA63DF}"/>
              </a:ext>
            </a:extLst>
          </p:cNvPr>
          <p:cNvSpPr/>
          <p:nvPr/>
        </p:nvSpPr>
        <p:spPr>
          <a:xfrm>
            <a:off x="6023925" y="15421"/>
            <a:ext cx="2337849" cy="1639513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08C1181-8954-1566-E4FC-0D10DDA113A4}"/>
              </a:ext>
            </a:extLst>
          </p:cNvPr>
          <p:cNvSpPr txBox="1"/>
          <p:nvPr/>
        </p:nvSpPr>
        <p:spPr>
          <a:xfrm>
            <a:off x="6302041" y="304567"/>
            <a:ext cx="1894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Konstantes Personal / Guter Personalschlüssel.</a:t>
            </a:r>
          </a:p>
        </p:txBody>
      </p:sp>
    </p:spTree>
    <p:extLst>
      <p:ext uri="{BB962C8B-B14F-4D97-AF65-F5344CB8AC3E}">
        <p14:creationId xmlns:p14="http://schemas.microsoft.com/office/powerpoint/2010/main" val="34330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90758E2-7878-AEDE-7F43-94F985BF39E7}"/>
              </a:ext>
            </a:extLst>
          </p:cNvPr>
          <p:cNvSpPr txBox="1"/>
          <p:nvPr/>
        </p:nvSpPr>
        <p:spPr>
          <a:xfrm>
            <a:off x="360608" y="180304"/>
            <a:ext cx="767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Würden sie uns Weiterempfehlen und warum? Das sagen unsere Eltern.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E7A64DC6-0F0B-D9CC-9E1B-73BFDB75CE3B}"/>
              </a:ext>
            </a:extLst>
          </p:cNvPr>
          <p:cNvSpPr/>
          <p:nvPr/>
        </p:nvSpPr>
        <p:spPr>
          <a:xfrm>
            <a:off x="0" y="549637"/>
            <a:ext cx="3888345" cy="3185236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58551A44-3154-6265-BB3F-5CBD84978A9D}"/>
              </a:ext>
            </a:extLst>
          </p:cNvPr>
          <p:cNvSpPr/>
          <p:nvPr/>
        </p:nvSpPr>
        <p:spPr>
          <a:xfrm>
            <a:off x="302651" y="4216533"/>
            <a:ext cx="3567448" cy="2228045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Denkblase: wolkenförmig 4">
            <a:extLst>
              <a:ext uri="{FF2B5EF4-FFF2-40B4-BE49-F238E27FC236}">
                <a16:creationId xmlns:a16="http://schemas.microsoft.com/office/drawing/2014/main" id="{E01B44BE-1F52-ACFB-E0A4-9C7E9A29FA20}"/>
              </a:ext>
            </a:extLst>
          </p:cNvPr>
          <p:cNvSpPr/>
          <p:nvPr/>
        </p:nvSpPr>
        <p:spPr>
          <a:xfrm>
            <a:off x="4069723" y="735237"/>
            <a:ext cx="3606085" cy="216250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75527AD5-E83B-34D1-C4E9-6D571F20D2E1}"/>
              </a:ext>
            </a:extLst>
          </p:cNvPr>
          <p:cNvSpPr/>
          <p:nvPr/>
        </p:nvSpPr>
        <p:spPr>
          <a:xfrm>
            <a:off x="8122277" y="327116"/>
            <a:ext cx="3829317" cy="2308898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262FEA8B-44B0-BE1C-7423-AC24C4B7C8AF}"/>
              </a:ext>
            </a:extLst>
          </p:cNvPr>
          <p:cNvSpPr/>
          <p:nvPr/>
        </p:nvSpPr>
        <p:spPr>
          <a:xfrm>
            <a:off x="3704821" y="3378627"/>
            <a:ext cx="2665928" cy="1667814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enkblase: wolkenförmig 7">
            <a:extLst>
              <a:ext uri="{FF2B5EF4-FFF2-40B4-BE49-F238E27FC236}">
                <a16:creationId xmlns:a16="http://schemas.microsoft.com/office/drawing/2014/main" id="{47480BD1-8A7D-9904-487F-DA604D831636}"/>
              </a:ext>
            </a:extLst>
          </p:cNvPr>
          <p:cNvSpPr/>
          <p:nvPr/>
        </p:nvSpPr>
        <p:spPr>
          <a:xfrm>
            <a:off x="6619741" y="2762518"/>
            <a:ext cx="2923504" cy="198334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Denkblase: wolkenförmig 8">
            <a:extLst>
              <a:ext uri="{FF2B5EF4-FFF2-40B4-BE49-F238E27FC236}">
                <a16:creationId xmlns:a16="http://schemas.microsoft.com/office/drawing/2014/main" id="{36081C44-3609-8764-9E16-18AD68D7845B}"/>
              </a:ext>
            </a:extLst>
          </p:cNvPr>
          <p:cNvSpPr/>
          <p:nvPr/>
        </p:nvSpPr>
        <p:spPr>
          <a:xfrm>
            <a:off x="9247031" y="4237149"/>
            <a:ext cx="2807594" cy="2228045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342B2639-517C-4B6F-CE02-A2D2C826887F}"/>
              </a:ext>
            </a:extLst>
          </p:cNvPr>
          <p:cNvSpPr/>
          <p:nvPr/>
        </p:nvSpPr>
        <p:spPr>
          <a:xfrm>
            <a:off x="5623778" y="5110628"/>
            <a:ext cx="3198250" cy="156706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2A8C802-0073-4937-164D-7B5A6C947026}"/>
              </a:ext>
            </a:extLst>
          </p:cNvPr>
          <p:cNvSpPr txBox="1"/>
          <p:nvPr/>
        </p:nvSpPr>
        <p:spPr>
          <a:xfrm>
            <a:off x="5975799" y="5330556"/>
            <a:ext cx="2627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weil sie sich zu etwas entwickelt hat, was weiterempfehlungsfähig ist.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0808C44-D9E0-1536-A587-687C7D6A8117}"/>
              </a:ext>
            </a:extLst>
          </p:cNvPr>
          <p:cNvSpPr txBox="1"/>
          <p:nvPr/>
        </p:nvSpPr>
        <p:spPr>
          <a:xfrm>
            <a:off x="4697570" y="1124406"/>
            <a:ext cx="2796860" cy="1491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für mich gibt’s keine bessere Einrichtung wo man so toll mit den Erziehern und Leitung sprechen kann.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12C80E0-D972-1779-822B-268D2850D696}"/>
              </a:ext>
            </a:extLst>
          </p:cNvPr>
          <p:cNvSpPr txBox="1"/>
          <p:nvPr/>
        </p:nvSpPr>
        <p:spPr>
          <a:xfrm>
            <a:off x="4031088" y="3628261"/>
            <a:ext cx="2627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die Kita ist gut organisiert, zuverlässig und hat engagiertes Personal.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ABE1DF9-7F13-1174-4B4D-D04509F34BB2}"/>
              </a:ext>
            </a:extLst>
          </p:cNvPr>
          <p:cNvSpPr txBox="1"/>
          <p:nvPr/>
        </p:nvSpPr>
        <p:spPr>
          <a:xfrm>
            <a:off x="7034014" y="3076392"/>
            <a:ext cx="2092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weil ich zufrieden mit der Kita bin und mein Kind gerne hin geht.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6B22261-8E79-E7FD-9BD7-4E8CB853185D}"/>
              </a:ext>
            </a:extLst>
          </p:cNvPr>
          <p:cNvSpPr txBox="1"/>
          <p:nvPr/>
        </p:nvSpPr>
        <p:spPr>
          <a:xfrm>
            <a:off x="9607639" y="4782424"/>
            <a:ext cx="2140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ich empfehle es immer weiter.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1DA7E5-FD86-4C9D-2D83-190DE2ADBF2D}"/>
              </a:ext>
            </a:extLst>
          </p:cNvPr>
          <p:cNvSpPr txBox="1"/>
          <p:nvPr/>
        </p:nvSpPr>
        <p:spPr>
          <a:xfrm>
            <a:off x="789902" y="4453392"/>
            <a:ext cx="29149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 habe ich schon. Deswegen ist die Runde Fußballschule bei euch. Es lohnt sich ein Teil eurer Kita zu sein. Die Familie sind bei euch gut aufgehoben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20212B0-49B1-3454-FBA9-ACD498641768}"/>
              </a:ext>
            </a:extLst>
          </p:cNvPr>
          <p:cNvSpPr txBox="1"/>
          <p:nvPr/>
        </p:nvSpPr>
        <p:spPr>
          <a:xfrm>
            <a:off x="474371" y="978491"/>
            <a:ext cx="35191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Ja, denn im laufe unserer Betreuungszeit ist unser Eindruck, dass großen Wert auf Weiterentwicklung, ausprobieren, Problemlösung gelegt wird.  Alles zum Wohle der Kinder. Wir kommen gerne und mit einem gutem Gefühl.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E032BDF-5F1B-C1D3-5B88-F0E7034AEF35}"/>
              </a:ext>
            </a:extLst>
          </p:cNvPr>
          <p:cNvSpPr txBox="1"/>
          <p:nvPr/>
        </p:nvSpPr>
        <p:spPr>
          <a:xfrm>
            <a:off x="8615972" y="630247"/>
            <a:ext cx="3131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Ja würde ich und habe ich schon. Die Kita ist relativ klein, was wir sehr schön finden. Und der Umgang miteinander und mit den Kindern ist sehr empathisch und fürsorglich.</a:t>
            </a:r>
          </a:p>
        </p:txBody>
      </p:sp>
    </p:spTree>
    <p:extLst>
      <p:ext uri="{BB962C8B-B14F-4D97-AF65-F5344CB8AC3E}">
        <p14:creationId xmlns:p14="http://schemas.microsoft.com/office/powerpoint/2010/main" val="26333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0BF8C8E-627C-9AE7-8841-1756C8B6CDC2}"/>
              </a:ext>
            </a:extLst>
          </p:cNvPr>
          <p:cNvSpPr txBox="1"/>
          <p:nvPr/>
        </p:nvSpPr>
        <p:spPr>
          <a:xfrm>
            <a:off x="321972" y="180304"/>
            <a:ext cx="7122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Was wollen Sie uns noch sagen? Das sagen unsere Eltern.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327A9A4B-D9AC-E337-4002-06D21CC0DD6C}"/>
              </a:ext>
            </a:extLst>
          </p:cNvPr>
          <p:cNvSpPr/>
          <p:nvPr/>
        </p:nvSpPr>
        <p:spPr>
          <a:xfrm>
            <a:off x="566670" y="1107583"/>
            <a:ext cx="2472744" cy="175152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1A90AB93-70AE-3086-0B0A-1E8B8012D97F}"/>
              </a:ext>
            </a:extLst>
          </p:cNvPr>
          <p:cNvSpPr/>
          <p:nvPr/>
        </p:nvSpPr>
        <p:spPr>
          <a:xfrm>
            <a:off x="3631843" y="1223493"/>
            <a:ext cx="4146996" cy="2511380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Denkblase: wolkenförmig 4">
            <a:extLst>
              <a:ext uri="{FF2B5EF4-FFF2-40B4-BE49-F238E27FC236}">
                <a16:creationId xmlns:a16="http://schemas.microsoft.com/office/drawing/2014/main" id="{24AC9CB6-8F3B-5646-69F7-655B8CEFEDEC}"/>
              </a:ext>
            </a:extLst>
          </p:cNvPr>
          <p:cNvSpPr/>
          <p:nvPr/>
        </p:nvSpPr>
        <p:spPr>
          <a:xfrm>
            <a:off x="8847786" y="1223493"/>
            <a:ext cx="3000778" cy="220550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8406E3-6DAE-091C-C2DB-C6A9AA592670}"/>
              </a:ext>
            </a:extLst>
          </p:cNvPr>
          <p:cNvSpPr txBox="1"/>
          <p:nvPr/>
        </p:nvSpPr>
        <p:spPr>
          <a:xfrm>
            <a:off x="9234153" y="1587582"/>
            <a:ext cx="2511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Jeder Mitarbeiter bringt seine eigene persönliche Note mit, dass erleben  wir als Bereicherung.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8634FBC-2FD4-FD5D-3B27-E2DA46010F4B}"/>
              </a:ext>
            </a:extLst>
          </p:cNvPr>
          <p:cNvSpPr txBox="1"/>
          <p:nvPr/>
        </p:nvSpPr>
        <p:spPr>
          <a:xfrm>
            <a:off x="1159099" y="1587582"/>
            <a:ext cx="1326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Danke für ihre tolle Arbeit.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07580F-712A-CC8D-9F43-ED23D4EAA13E}"/>
              </a:ext>
            </a:extLst>
          </p:cNvPr>
          <p:cNvSpPr txBox="1"/>
          <p:nvPr/>
        </p:nvSpPr>
        <p:spPr>
          <a:xfrm>
            <a:off x="4456090" y="1867437"/>
            <a:ext cx="2511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Es gibt viele Details, der ausgehangene Speiseplan mit Bilder oder die Tagesablauf Raupe. </a:t>
            </a:r>
          </a:p>
        </p:txBody>
      </p: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043C3758-1A1F-9A76-14EF-750977B055E9}"/>
              </a:ext>
            </a:extLst>
          </p:cNvPr>
          <p:cNvSpPr/>
          <p:nvPr/>
        </p:nvSpPr>
        <p:spPr>
          <a:xfrm>
            <a:off x="566670" y="3734873"/>
            <a:ext cx="3451538" cy="2163651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D82F2C-434A-B342-C237-ADBB6A3C3994}"/>
              </a:ext>
            </a:extLst>
          </p:cNvPr>
          <p:cNvSpPr txBox="1"/>
          <p:nvPr/>
        </p:nvSpPr>
        <p:spPr>
          <a:xfrm>
            <a:off x="875763" y="4078034"/>
            <a:ext cx="3142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Probleme wird schnell eine Lösung gefunden. Über das Kurze Feedback von  Bianca und Lena am Nachmittag freue ich mich immer sehr.</a:t>
            </a:r>
          </a:p>
        </p:txBody>
      </p:sp>
      <p:sp>
        <p:nvSpPr>
          <p:cNvPr id="12" name="Denkblase: wolkenförmig 11">
            <a:extLst>
              <a:ext uri="{FF2B5EF4-FFF2-40B4-BE49-F238E27FC236}">
                <a16:creationId xmlns:a16="http://schemas.microsoft.com/office/drawing/2014/main" id="{F59D24A3-4789-0564-3FEA-223854495F84}"/>
              </a:ext>
            </a:extLst>
          </p:cNvPr>
          <p:cNvSpPr/>
          <p:nvPr/>
        </p:nvSpPr>
        <p:spPr>
          <a:xfrm>
            <a:off x="4816698" y="4004502"/>
            <a:ext cx="3696237" cy="2163651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918E942-2982-BA8B-FF4C-E5E6320A2FD2}"/>
              </a:ext>
            </a:extLst>
          </p:cNvPr>
          <p:cNvSpPr txBox="1"/>
          <p:nvPr/>
        </p:nvSpPr>
        <p:spPr>
          <a:xfrm>
            <a:off x="5499279" y="4408730"/>
            <a:ext cx="2279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Mehr Transparenz bei Weggang eines Kollegen. Zwecks Abschiedsgestaltung wäre toll. Danke</a:t>
            </a:r>
          </a:p>
        </p:txBody>
      </p:sp>
      <p:sp>
        <p:nvSpPr>
          <p:cNvPr id="14" name="Denkblase: wolkenförmig 13">
            <a:extLst>
              <a:ext uri="{FF2B5EF4-FFF2-40B4-BE49-F238E27FC236}">
                <a16:creationId xmlns:a16="http://schemas.microsoft.com/office/drawing/2014/main" id="{E43B349F-B141-E9CF-1BC1-5A3959668BC8}"/>
              </a:ext>
            </a:extLst>
          </p:cNvPr>
          <p:cNvSpPr/>
          <p:nvPr/>
        </p:nvSpPr>
        <p:spPr>
          <a:xfrm>
            <a:off x="9234153" y="4408730"/>
            <a:ext cx="2511380" cy="1657219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49C4975-BFCB-7658-08B8-76038F874344}"/>
              </a:ext>
            </a:extLst>
          </p:cNvPr>
          <p:cNvSpPr txBox="1"/>
          <p:nvPr/>
        </p:nvSpPr>
        <p:spPr>
          <a:xfrm>
            <a:off x="9736428" y="4962728"/>
            <a:ext cx="146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Weiter so !!!</a:t>
            </a:r>
          </a:p>
        </p:txBody>
      </p:sp>
    </p:spTree>
    <p:extLst>
      <p:ext uri="{BB962C8B-B14F-4D97-AF65-F5344CB8AC3E}">
        <p14:creationId xmlns:p14="http://schemas.microsoft.com/office/powerpoint/2010/main" val="12000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Breitbild</PresentationFormat>
  <Paragraphs>41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AWO Bezirksverband Potsdam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Lena Schilk</dc:creator>
  <cp:lastModifiedBy>Lena Schilk</cp:lastModifiedBy>
  <cp:revision>2</cp:revision>
  <dcterms:created xsi:type="dcterms:W3CDTF">2025-11-26T06:31:37Z</dcterms:created>
  <dcterms:modified xsi:type="dcterms:W3CDTF">2025-11-26T07:52:47Z</dcterms:modified>
</cp:coreProperties>
</file>